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97" autoAdjust="0"/>
    <p:restoredTop sz="63062" autoAdjust="0"/>
  </p:normalViewPr>
  <p:slideViewPr>
    <p:cSldViewPr snapToGrid="0" snapToObjects="1">
      <p:cViewPr varScale="1">
        <p:scale>
          <a:sx n="75" d="100"/>
          <a:sy n="75" d="100"/>
        </p:scale>
        <p:origin x="1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3CC19-67FC-2248-AD5F-AF1E036DD787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BB7CC7-1E5F-F44D-B0CD-DD686D3EC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5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B7CC7-1E5F-F44D-B0CD-DD686D3EC2D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915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Alpha-chemokine receptor specific for CXCL12, which is a molecule endowed with potent chemotactic activity for lymphocytes.  The interaction between these two protein has drawn lots of attention in the past decade and has not get into a conclusion. CD4+ T cell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B7CC7-1E5F-F44D-B0CD-DD686D3EC2D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72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12/10/19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6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0E182-7DA3-D343-BCE8-9C7F819AB5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8408" y="489855"/>
            <a:ext cx="6368906" cy="3799117"/>
          </a:xfrm>
        </p:spPr>
        <p:txBody>
          <a:bodyPr>
            <a:normAutofit/>
          </a:bodyPr>
          <a:lstStyle/>
          <a:p>
            <a:r>
              <a:rPr lang="en-US" sz="4400"/>
              <a:t>Protein-protein Docking </a:t>
            </a:r>
            <a:r>
              <a:rPr lang="en-US" sz="4400" dirty="0"/>
              <a:t>between CXCL12 and CXCR4 Applied by Rosetta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BE39A4-824B-8548-B959-A5998BB503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37589" y="3836328"/>
            <a:ext cx="5357600" cy="1160213"/>
          </a:xfrm>
        </p:spPr>
        <p:txBody>
          <a:bodyPr/>
          <a:lstStyle/>
          <a:p>
            <a:r>
              <a:rPr lang="en-US" dirty="0"/>
              <a:t>Bin Ma</a:t>
            </a:r>
          </a:p>
          <a:p>
            <a:r>
              <a:rPr lang="en-US" dirty="0"/>
              <a:t>2019/12/10</a:t>
            </a:r>
          </a:p>
        </p:txBody>
      </p:sp>
    </p:spTree>
    <p:extLst>
      <p:ext uri="{BB962C8B-B14F-4D97-AF65-F5344CB8AC3E}">
        <p14:creationId xmlns:p14="http://schemas.microsoft.com/office/powerpoint/2010/main" val="3872823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51D4A-E3DF-334E-984E-A47AB86CA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094" y="557685"/>
            <a:ext cx="7958331" cy="1077229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CXCR4 &amp; CXCL12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991A95-9878-1643-B30C-A953C17E0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130" y="1563947"/>
            <a:ext cx="3176844" cy="31649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8E9126-2DE1-AB46-B857-D344145524AF}"/>
              </a:ext>
            </a:extLst>
          </p:cNvPr>
          <p:cNvSpPr txBox="1"/>
          <p:nvPr/>
        </p:nvSpPr>
        <p:spPr>
          <a:xfrm>
            <a:off x="1642086" y="4728878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CXCR4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50AB03-45C4-5249-8F6A-C70BC8CC21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153" y="1634914"/>
            <a:ext cx="2956081" cy="280645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8DBB8D5-6DCD-7540-A141-C80AECF0FE32}"/>
              </a:ext>
            </a:extLst>
          </p:cNvPr>
          <p:cNvSpPr txBox="1"/>
          <p:nvPr/>
        </p:nvSpPr>
        <p:spPr>
          <a:xfrm>
            <a:off x="4663254" y="4728878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CXCL12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D19B67-1851-9E48-98F0-F84039ACCF28}"/>
              </a:ext>
            </a:extLst>
          </p:cNvPr>
          <p:cNvSpPr txBox="1"/>
          <p:nvPr/>
        </p:nvSpPr>
        <p:spPr>
          <a:xfrm>
            <a:off x="7427127" y="1096299"/>
            <a:ext cx="476487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HIV infection: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A consequence?</a:t>
            </a:r>
          </a:p>
          <a:p>
            <a:r>
              <a:rPr lang="en-US" sz="2400" dirty="0">
                <a:solidFill>
                  <a:schemeClr val="bg1"/>
                </a:solidFill>
              </a:rPr>
              <a:t>Or</a:t>
            </a:r>
          </a:p>
          <a:p>
            <a:r>
              <a:rPr lang="en-US" sz="2400" dirty="0">
                <a:solidFill>
                  <a:schemeClr val="bg1"/>
                </a:solidFill>
              </a:rPr>
              <a:t>A cause of immunodeficiency?</a:t>
            </a:r>
          </a:p>
        </p:txBody>
      </p:sp>
    </p:spTree>
    <p:extLst>
      <p:ext uri="{BB962C8B-B14F-4D97-AF65-F5344CB8AC3E}">
        <p14:creationId xmlns:p14="http://schemas.microsoft.com/office/powerpoint/2010/main" val="594564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E9D28E09-53EE-4B18-99D1-AFA8D18D44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183407"/>
              </p:ext>
            </p:extLst>
          </p:nvPr>
        </p:nvGraphicFramePr>
        <p:xfrm>
          <a:off x="1133043" y="583533"/>
          <a:ext cx="4609937" cy="25332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4" name="CS ChemDraw Drawing" r:id="rId4" imgW="2692490" imgH="1479236" progId="ChemDraw.Document.6.0">
                  <p:embed/>
                </p:oleObj>
              </mc:Choice>
              <mc:Fallback>
                <p:oleObj name="CS ChemDraw Drawing" r:id="rId4" imgW="2692490" imgH="1479236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33043" y="583533"/>
                        <a:ext cx="4609937" cy="25332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4A064C85-5223-4BEB-9257-73F5FD6826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5395023"/>
              </p:ext>
            </p:extLst>
          </p:nvPr>
        </p:nvGraphicFramePr>
        <p:xfrm>
          <a:off x="6453566" y="640623"/>
          <a:ext cx="4605391" cy="25332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" name="CS ChemDraw Drawing" r:id="rId6" imgW="2250395" imgH="1238455" progId="ChemDraw.Document.6.0">
                  <p:embed/>
                </p:oleObj>
              </mc:Choice>
              <mc:Fallback>
                <p:oleObj name="CS ChemDraw Drawing" r:id="rId6" imgW="2250395" imgH="1238455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3566" y="640623"/>
                        <a:ext cx="4605391" cy="25332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EC227F8-3B2D-9743-A62C-49A291864105}"/>
              </a:ext>
            </a:extLst>
          </p:cNvPr>
          <p:cNvSpPr txBox="1"/>
          <p:nvPr/>
        </p:nvSpPr>
        <p:spPr>
          <a:xfrm>
            <a:off x="3554278" y="4058160"/>
            <a:ext cx="508344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ROSETTA -Protein-protein Docking Package: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Docking prepack protocol: prepare structure.</a:t>
            </a:r>
          </a:p>
          <a:p>
            <a:pPr marL="342900" indent="-342900"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Motif Dock Score.</a:t>
            </a:r>
          </a:p>
        </p:txBody>
      </p:sp>
    </p:spTree>
    <p:extLst>
      <p:ext uri="{BB962C8B-B14F-4D97-AF65-F5344CB8AC3E}">
        <p14:creationId xmlns:p14="http://schemas.microsoft.com/office/powerpoint/2010/main" val="2580975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DB225596-7D80-4626-A78E-8790FC03A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5156" y="164374"/>
            <a:ext cx="3176844" cy="3164931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1B31E7D8-5A1C-4A3C-8462-5793F312A947}"/>
              </a:ext>
            </a:extLst>
          </p:cNvPr>
          <p:cNvSpPr txBox="1"/>
          <p:nvPr/>
        </p:nvSpPr>
        <p:spPr>
          <a:xfrm>
            <a:off x="9793583" y="3150894"/>
            <a:ext cx="161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CXCR4: 2k04 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670E6C4F-4641-488E-8C7B-21A4B979F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6525" y="3520226"/>
            <a:ext cx="2012125" cy="1910280"/>
          </a:xfrm>
          <a:prstGeom prst="rect">
            <a:avLst/>
          </a:prstGeom>
        </p:spPr>
      </p:pic>
      <p:sp>
        <p:nvSpPr>
          <p:cNvPr id="5" name="TextBox 27">
            <a:extLst>
              <a:ext uri="{FF2B5EF4-FFF2-40B4-BE49-F238E27FC236}">
                <a16:creationId xmlns:a16="http://schemas.microsoft.com/office/drawing/2014/main" id="{2775CC3B-1022-4B9A-BF9A-84983C059ADD}"/>
              </a:ext>
            </a:extLst>
          </p:cNvPr>
          <p:cNvSpPr txBox="1"/>
          <p:nvPr/>
        </p:nvSpPr>
        <p:spPr>
          <a:xfrm>
            <a:off x="9600587" y="5741350"/>
            <a:ext cx="2005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CXCL12: 3hp3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F8E499-5F39-6443-BD55-96660201E410}"/>
              </a:ext>
            </a:extLst>
          </p:cNvPr>
          <p:cNvSpPr txBox="1"/>
          <p:nvPr/>
        </p:nvSpPr>
        <p:spPr>
          <a:xfrm>
            <a:off x="382467" y="346362"/>
            <a:ext cx="6808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Relaxing the structure: flag file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79ACD6-F8C6-7B4B-ADDD-D95FB8B44C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467" y="808027"/>
            <a:ext cx="3964623" cy="28495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3418E2-7F41-134F-83A7-26939DDD22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467" y="3898712"/>
            <a:ext cx="5786488" cy="284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305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2EBA1F-C0CF-C848-89F4-A110DD263DDA}"/>
              </a:ext>
            </a:extLst>
          </p:cNvPr>
          <p:cNvSpPr txBox="1"/>
          <p:nvPr/>
        </p:nvSpPr>
        <p:spPr>
          <a:xfrm>
            <a:off x="382467" y="346362"/>
            <a:ext cx="6808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Relaxing the structure: submission script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8B1216-7C5C-A14A-A6E3-564E4BD33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08" y="715694"/>
            <a:ext cx="6692900" cy="2006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D2BB59-D65E-4B43-98A9-537D96C43D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608" y="2776807"/>
            <a:ext cx="8026400" cy="1358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89117A-E51E-8848-8217-922DC907CF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608" y="4342262"/>
            <a:ext cx="11271438" cy="15391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30209B-29DB-D24D-963E-F69C3C39E2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608" y="6123259"/>
            <a:ext cx="86868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69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8696B1-B18A-DE42-9B5F-22C53A40E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700" y="1143000"/>
            <a:ext cx="7594600" cy="457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11A415-B5F3-224D-AF7F-BE19B00AC51B}"/>
              </a:ext>
            </a:extLst>
          </p:cNvPr>
          <p:cNvSpPr txBox="1"/>
          <p:nvPr/>
        </p:nvSpPr>
        <p:spPr>
          <a:xfrm>
            <a:off x="382467" y="346362"/>
            <a:ext cx="6808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Relaxing the structure: 3hp3_0001.pdb &amp; 3hp3.pdb </a:t>
            </a:r>
          </a:p>
        </p:txBody>
      </p:sp>
    </p:spTree>
    <p:extLst>
      <p:ext uri="{BB962C8B-B14F-4D97-AF65-F5344CB8AC3E}">
        <p14:creationId xmlns:p14="http://schemas.microsoft.com/office/powerpoint/2010/main" val="3098332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00A4B74-A5E8-F84F-B653-9808C275A264}"/>
              </a:ext>
            </a:extLst>
          </p:cNvPr>
          <p:cNvSpPr txBox="1"/>
          <p:nvPr/>
        </p:nvSpPr>
        <p:spPr>
          <a:xfrm>
            <a:off x="382467" y="346362"/>
            <a:ext cx="6808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Protein-protein-docking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6D01B9-BD79-7946-81EE-239279B84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13" y="792118"/>
            <a:ext cx="5021296" cy="26368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E10B12C-3D89-434B-B104-AB0513449B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945526"/>
            <a:ext cx="12187159" cy="137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7230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911</TotalTime>
  <Words>124</Words>
  <Application>Microsoft Macintosh PowerPoint</Application>
  <PresentationFormat>Widescreen</PresentationFormat>
  <Paragraphs>25</Paragraphs>
  <Slides>7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MS Shell Dlg 2</vt:lpstr>
      <vt:lpstr>Arial</vt:lpstr>
      <vt:lpstr>Calibri</vt:lpstr>
      <vt:lpstr>Wingdings</vt:lpstr>
      <vt:lpstr>Wingdings 3</vt:lpstr>
      <vt:lpstr>Madison</vt:lpstr>
      <vt:lpstr>CS ChemDraw Drawing</vt:lpstr>
      <vt:lpstr>Protein-protein Docking between CXCL12 and CXCR4 Applied by Rosetta </vt:lpstr>
      <vt:lpstr>CXCR4 &amp; CXCL12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Protein-protein Dock between CXCL13 and CXCR4 Applied by Rosetta </dc:title>
  <dc:creator>Microsoft Office User</dc:creator>
  <cp:lastModifiedBy>Microsoft Office User</cp:lastModifiedBy>
  <cp:revision>21</cp:revision>
  <dcterms:created xsi:type="dcterms:W3CDTF">2019-12-09T17:41:13Z</dcterms:created>
  <dcterms:modified xsi:type="dcterms:W3CDTF">2019-12-10T17:18:06Z</dcterms:modified>
</cp:coreProperties>
</file>

<file path=docProps/thumbnail.jpeg>
</file>